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c812523a6b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c812523a6b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c812523a6b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c812523a6b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c812523a6b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c812523a6b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c812523a6b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c812523a6b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 Staffing Deployment 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Station Manager (Command Lead)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4–6 Fare Control Officers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4 Platform Attendants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2 Crowd Flow Monitors (outside)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2 MARTA Police Officers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EMS standby coordination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c812523a6b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c812523a6b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c812523a6b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c812523a6b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ted Slide 1_1_1_TITLEANDBULLETS_B">
  <p:cSld name="TITLE_AND_BODY_2_1_2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>
            <p:ph idx="2" type="pic"/>
          </p:nvPr>
        </p:nvSpPr>
        <p:spPr>
          <a:xfrm>
            <a:off x="0" y="0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5427950" y="289525"/>
            <a:ext cx="3405900" cy="10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5427950" y="1565672"/>
            <a:ext cx="3405900" cy="328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ted Slide 1_1_1_TITLEANDBULLETS_H">
  <p:cSld name="TITLE_AND_BODY_2_1_1_1_1_1_1_1_1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>
            <p:ph idx="2" type="pic"/>
          </p:nvPr>
        </p:nvSpPr>
        <p:spPr>
          <a:xfrm>
            <a:off x="5545938" y="1519300"/>
            <a:ext cx="3090600" cy="30906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4"/>
          <p:cNvSpPr txBox="1"/>
          <p:nvPr>
            <p:ph type="title"/>
          </p:nvPr>
        </p:nvSpPr>
        <p:spPr>
          <a:xfrm>
            <a:off x="507450" y="331400"/>
            <a:ext cx="8129100" cy="7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507456" y="1519301"/>
            <a:ext cx="4782300" cy="309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ted Slide 1_1_1_TITLEANDBULLETS_I">
  <p:cSld name="TITLE_AND_BODY_2_1_1_1_2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507450" y="331400"/>
            <a:ext cx="8129100" cy="7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507456" y="1519301"/>
            <a:ext cx="4782300" cy="309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5"/>
          <p:cNvSpPr/>
          <p:nvPr>
            <p:ph idx="2" type="pic"/>
          </p:nvPr>
        </p:nvSpPr>
        <p:spPr>
          <a:xfrm>
            <a:off x="5545950" y="1519300"/>
            <a:ext cx="3090600" cy="30906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ted Slide 1_1_1_TITLEANDBULLETS_J">
  <p:cSld name="TITLE_AND_BODY_2_1_1_1_1_1_2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/>
          <p:nvPr>
            <p:ph idx="2" type="pic"/>
          </p:nvPr>
        </p:nvSpPr>
        <p:spPr>
          <a:xfrm>
            <a:off x="457200" y="1519300"/>
            <a:ext cx="3090600" cy="30906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type="title"/>
          </p:nvPr>
        </p:nvSpPr>
        <p:spPr>
          <a:xfrm>
            <a:off x="507450" y="331400"/>
            <a:ext cx="8129100" cy="7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3854182" y="1519301"/>
            <a:ext cx="4782300" cy="309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E46962"/>
          </p15:clr>
        </p15:guide>
        <p15:guide id="2" orient="horz" pos="288">
          <p15:clr>
            <a:srgbClr val="E46962"/>
          </p15:clr>
        </p15:guide>
        <p15:guide id="3" orient="horz" pos="2880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ted Slide 1_1_1_TITLEANDBULLETS_C">
  <p:cSld name="TITLE_AND_BODY_2_1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327575" y="289525"/>
            <a:ext cx="3548100" cy="10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327575" y="1565671"/>
            <a:ext cx="3548100" cy="328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9" name="Google Shape;69;p17"/>
          <p:cNvSpPr/>
          <p:nvPr>
            <p:ph idx="2" type="pic"/>
          </p:nvPr>
        </p:nvSpPr>
        <p:spPr>
          <a:xfrm>
            <a:off x="4298349" y="316350"/>
            <a:ext cx="4510800" cy="45108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8"/>
          <p:cNvPicPr preferRelativeResize="0"/>
          <p:nvPr/>
        </p:nvPicPr>
        <p:blipFill rotWithShape="1">
          <a:blip r:embed="rId3">
            <a:alphaModFix/>
          </a:blip>
          <a:srcRect b="0" l="29" r="19" t="0"/>
          <a:stretch/>
        </p:blipFill>
        <p:spPr>
          <a:xfrm>
            <a:off x="-35700" y="0"/>
            <a:ext cx="9210675" cy="514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8"/>
          <p:cNvPicPr preferRelativeResize="0"/>
          <p:nvPr/>
        </p:nvPicPr>
        <p:blipFill rotWithShape="1">
          <a:blip r:embed="rId4">
            <a:alphaModFix/>
          </a:blip>
          <a:srcRect b="0" l="149" r="149" t="0"/>
          <a:stretch/>
        </p:blipFill>
        <p:spPr>
          <a:xfrm>
            <a:off x="-35700" y="3256"/>
            <a:ext cx="9179700" cy="5143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80" name="Google Shape;8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85" name="Google Shape;8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 the image under Crowd Control Stanchions have people forming a line leading up to the faregates and remove one of the stanchions so there is an exit point" id="90" name="Google Shape;9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2"/>
          <p:cNvPicPr preferRelativeResize="0"/>
          <p:nvPr/>
        </p:nvPicPr>
        <p:blipFill rotWithShape="1">
          <a:blip r:embed="rId3">
            <a:alphaModFix/>
          </a:blip>
          <a:srcRect b="0" l="29" r="19" t="0"/>
          <a:stretch/>
        </p:blipFill>
        <p:spPr>
          <a:xfrm>
            <a:off x="-33338" y="-2088"/>
            <a:ext cx="9210675" cy="5147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/>
          <p:nvPr/>
        </p:nvSpPr>
        <p:spPr>
          <a:xfrm>
            <a:off x="1069425" y="653125"/>
            <a:ext cx="6862500" cy="28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Thank you!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descr="add dark blue background to match with theme from slide 4" id="101" name="Google Shape;10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5012" y="0"/>
            <a:ext cx="927401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